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391e3c009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6391e3c009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391e3c00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391e3c00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391e3c00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391e3c00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391e3c009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391e3c00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391e3c009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391e3c009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91e3c009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391e3c009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391e3c009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391e3c009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391e3c00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391e3c00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391e3c00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391e3c00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391e3c009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391e3c00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391e3c009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391e3c009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391e3c009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391e3c009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391e3c009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391e3c00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391e3c009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391e3c009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391e3c00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391e3c00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Relationship Id="rId4" Type="http://schemas.openxmlformats.org/officeDocument/2006/relationships/image" Target="../media/image6.jpg"/><Relationship Id="rId5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460950" y="2053302"/>
            <a:ext cx="8222100" cy="13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2400"/>
              <a:t>Using Deep Learning on Satellite Images to Identify Deforestation/Afforestation</a:t>
            </a:r>
            <a:endParaRPr sz="24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sz="2400"/>
              <a:t>(PaperID ICCVBIC- 081)</a:t>
            </a:r>
            <a:endParaRPr sz="2400"/>
          </a:p>
        </p:txBody>
      </p:sp>
      <p:sp>
        <p:nvSpPr>
          <p:cNvPr id="87" name="Google Shape;87;p13"/>
          <p:cNvSpPr txBox="1"/>
          <p:nvPr/>
        </p:nvSpPr>
        <p:spPr>
          <a:xfrm>
            <a:off x="2534400" y="7924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ICCVBIC 2019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2534400" y="1472375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Lato"/>
                <a:ea typeface="Lato"/>
                <a:cs typeface="Lato"/>
                <a:sym typeface="Lato"/>
              </a:rPr>
              <a:t>Presentation on</a:t>
            </a:r>
            <a:endParaRPr b="1"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832800" y="3763875"/>
            <a:ext cx="74784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By Apurva M., Navin Kumar M., Mahadevan N., Aaditya G., Ajun N., Akash N. 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Dept. of Computer Engineering, SIES Graduate School of Technology, Navi Mumbai, India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type="title"/>
          </p:nvPr>
        </p:nvSpPr>
        <p:spPr>
          <a:xfrm>
            <a:off x="729450" y="540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of Proposed System</a:t>
            </a:r>
            <a:endParaRPr/>
          </a:p>
        </p:txBody>
      </p:sp>
      <p:pic>
        <p:nvPicPr>
          <p:cNvPr id="150" name="Google Shape;1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83373"/>
            <a:ext cx="8839200" cy="3548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727650" y="5333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57" name="Google Shape;157;p23"/>
          <p:cNvSpPr txBox="1"/>
          <p:nvPr/>
        </p:nvSpPr>
        <p:spPr>
          <a:xfrm>
            <a:off x="841925" y="1393775"/>
            <a:ext cx="7796700" cy="22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Training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○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Over 12 hours and for around 10000 iterations.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○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Error  rate above 62% at early stages.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●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Testing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○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Validation dataset of 120 images.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○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Few images with only 1 class label detected i.e. forest cover.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Lato"/>
              <a:buChar char="○"/>
            </a:pPr>
            <a:r>
              <a:rPr lang="en" sz="2400">
                <a:latin typeface="Lato"/>
                <a:ea typeface="Lato"/>
                <a:cs typeface="Lato"/>
                <a:sym typeface="Lato"/>
              </a:rPr>
              <a:t>Many images with accuracy over 90% detecting both forest and barren land. 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729450" y="589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64" name="Google Shape;16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025" y="1327050"/>
            <a:ext cx="3713574" cy="371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999" y="1327050"/>
            <a:ext cx="3713574" cy="371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type="title"/>
          </p:nvPr>
        </p:nvSpPr>
        <p:spPr>
          <a:xfrm>
            <a:off x="727650" y="5687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13" y="1840575"/>
            <a:ext cx="2535700" cy="2070825"/>
          </a:xfrm>
          <a:prstGeom prst="rect">
            <a:avLst/>
          </a:prstGeom>
          <a:noFill/>
          <a:ln cap="flat" cmpd="sng" w="2857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400" y="1841900"/>
            <a:ext cx="2753938" cy="20695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6975" y="1841900"/>
            <a:ext cx="2753950" cy="2069501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729450" y="6040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1" name="Google Shape;181;p26"/>
          <p:cNvSpPr txBox="1"/>
          <p:nvPr>
            <p:ph idx="1" type="body"/>
          </p:nvPr>
        </p:nvSpPr>
        <p:spPr>
          <a:xfrm>
            <a:off x="729450" y="1441200"/>
            <a:ext cx="7688700" cy="28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Proof of concept.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Improvement and efficiency.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More class labels.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Better and varied dataset.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Real time analysis of forest cover.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Assess and Access geographically challenging locations.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Preventing/Reducing rate of deforestation.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Tracks Afforestation.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727650" y="23041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</a:t>
            </a:r>
            <a:endParaRPr sz="4800"/>
          </a:p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9450" y="5757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1422275"/>
            <a:ext cx="7688700" cy="3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Introduction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Objectives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Background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Dataset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Mask RCNN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Architecture of the Proposed System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Implementation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Results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Applications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Conclusion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729450" y="5970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729450" y="1364300"/>
            <a:ext cx="7688700" cy="34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In India, </a:t>
            </a:r>
            <a:r>
              <a:rPr lang="en" sz="2400">
                <a:solidFill>
                  <a:srgbClr val="000000"/>
                </a:solidFill>
              </a:rPr>
              <a:t>forest  cover  was  21%  by  the  end  of  the  last  decade.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Lack of human resources in the Ministry of Environment, Forest and Climate change.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Much of the Himalayan ranges are geographically challenging to monitor.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Changes usually come to notice after a substantial portion of forest has been lost.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729450" y="561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109" name="Google Shape;109;p16"/>
          <p:cNvSpPr txBox="1"/>
          <p:nvPr>
            <p:ph idx="1" type="body"/>
          </p:nvPr>
        </p:nvSpPr>
        <p:spPr>
          <a:xfrm>
            <a:off x="729450" y="1350150"/>
            <a:ext cx="7688700" cy="15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Propose a system for this problem.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Lay the groundwork.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n" sz="2400">
                <a:solidFill>
                  <a:srgbClr val="000000"/>
                </a:solidFill>
              </a:rPr>
              <a:t>Deliver an end-to-end trainable model.</a:t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7650" y="540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27650" y="1350150"/>
            <a:ext cx="7688700" cy="3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Determine relationship between deforestation and socioeconomic factors using ANN and GIS.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Competition  to classify various images of Amazon forest.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Establish forest structural features, stem density and basal area using ANN.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Analyse historical data of forests and determine future forest loss</a:t>
            </a:r>
            <a:endParaRPr sz="2200">
              <a:solidFill>
                <a:srgbClr val="000000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</a:pPr>
            <a:r>
              <a:rPr lang="en" sz="2200">
                <a:solidFill>
                  <a:srgbClr val="000000"/>
                </a:solidFill>
              </a:rPr>
              <a:t>Identify factors of direct deforestation drivers using Bayesian Multivariate Classifier.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117" name="Google Shape;11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729450" y="561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25" y="1456538"/>
            <a:ext cx="3965227" cy="223042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606" y="1456550"/>
            <a:ext cx="3965170" cy="22304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729450" y="58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 RCNN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563" y="1263375"/>
            <a:ext cx="8120467" cy="37206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2" name="Google Shape;132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275" y="721650"/>
            <a:ext cx="6597950" cy="4273274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100" y="760200"/>
            <a:ext cx="7474349" cy="412477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4" name="Google Shape;14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